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E44EF40-C3EA-4B3C-964A-4418463FE324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789920" y="979303"/>
            <a:ext cx="5806416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30273" y="979303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Sz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17.- Desglosé de la Ley de Ingresos por total  de ingreso por concepto de productos, disponible en la Pagina de gobierno </a:t>
            </a:r>
            <a:r>
              <a:rPr lang="es-MX" altLang="es-MX" dirty="0" smtClean="0">
                <a:solidFill>
                  <a:srgbClr val="000000"/>
                </a:solidFill>
              </a:rPr>
              <a:t>Municipal</a:t>
            </a:r>
          </a:p>
          <a:p>
            <a:pPr algn="ctr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2896"/>
            <a:ext cx="6656020" cy="374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593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20</cp:revision>
  <dcterms:created xsi:type="dcterms:W3CDTF">2016-05-27T14:26:58Z</dcterms:created>
  <dcterms:modified xsi:type="dcterms:W3CDTF">2017-04-26T16:17:30Z</dcterms:modified>
</cp:coreProperties>
</file>